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4B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14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Please Make Sure the Main Title Clear.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602038"/>
            <a:ext cx="77724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[Insert Authors Here]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3803D-81F2-4666-BD60-3BDE7C9F02A8}" type="datetimeFigureOut">
              <a:rPr lang="en-ID" smtClean="0"/>
              <a:t>6/15/2019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AEF5-F8EB-47F2-BA64-67637EF1111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49715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3803D-81F2-4666-BD60-3BDE7C9F02A8}" type="datetimeFigureOut">
              <a:rPr lang="en-ID" smtClean="0"/>
              <a:t>6/15/2019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AEF5-F8EB-47F2-BA64-67637EF1111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13874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3803D-81F2-4666-BD60-3BDE7C9F02A8}" type="datetimeFigureOut">
              <a:rPr lang="en-ID" smtClean="0"/>
              <a:t>6/15/2019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AEF5-F8EB-47F2-BA64-67637EF1111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74481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Please use Section Header as a Separator for Sections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You can add some descriptions here if needed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3803D-81F2-4666-BD60-3BDE7C9F02A8}" type="datetimeFigureOut">
              <a:rPr lang="en-ID" smtClean="0"/>
              <a:t>6/15/2019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AEF5-F8EB-47F2-BA64-67637EF1111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10873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68945"/>
            <a:ext cx="3886200" cy="39716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068945"/>
            <a:ext cx="3886200" cy="39716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3803D-81F2-4666-BD60-3BDE7C9F02A8}" type="datetimeFigureOut">
              <a:rPr lang="en-ID" smtClean="0"/>
              <a:t>6/15/2019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AEF5-F8EB-47F2-BA64-67637EF1111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37922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30252"/>
            <a:ext cx="7886700" cy="111907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046288"/>
            <a:ext cx="3868340" cy="6955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870201"/>
            <a:ext cx="3868340" cy="31106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046288"/>
            <a:ext cx="3887391" cy="6955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870201"/>
            <a:ext cx="3887391" cy="31106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3803D-81F2-4666-BD60-3BDE7C9F02A8}" type="datetimeFigureOut">
              <a:rPr lang="en-ID" smtClean="0"/>
              <a:t>6/15/2019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AEF5-F8EB-47F2-BA64-67637EF1111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92938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3803D-81F2-4666-BD60-3BDE7C9F02A8}" type="datetimeFigureOut">
              <a:rPr lang="en-ID" smtClean="0"/>
              <a:t>6/15/2019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AEF5-F8EB-47F2-BA64-67637EF1111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61046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3803D-81F2-4666-BD60-3BDE7C9F02A8}" type="datetimeFigureOut">
              <a:rPr lang="en-ID" smtClean="0"/>
              <a:t>6/15/2019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AEF5-F8EB-47F2-BA64-67637EF1111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52395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5618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43200"/>
            <a:ext cx="2949178" cy="3125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3803D-81F2-4666-BD60-3BDE7C9F02A8}" type="datetimeFigureOut">
              <a:rPr lang="en-ID" smtClean="0"/>
              <a:t>6/15/2019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AEF5-F8EB-47F2-BA64-67637EF1111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3383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6726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70908"/>
            <a:ext cx="2949178" cy="309807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3803D-81F2-4666-BD60-3BDE7C9F02A8}" type="datetimeFigureOut">
              <a:rPr lang="en-ID" smtClean="0"/>
              <a:t>6/15/2019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AEF5-F8EB-47F2-BA64-67637EF1111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72179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79055"/>
            <a:ext cx="7886700" cy="9790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124363"/>
            <a:ext cx="7886700" cy="3851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3803D-81F2-4666-BD60-3BDE7C9F02A8}" type="datetimeFigureOut">
              <a:rPr lang="en-ID" smtClean="0"/>
              <a:t>6/15/2019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2AEF5-F8EB-47F2-BA64-67637EF1111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52752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24B76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F49F5-4D2B-4969-9D57-89818E0064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0D966C-8AFE-4CAD-8501-5183EF1D8F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14083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A3AE6-DFEC-4E74-9D31-83E623550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371F1-05DF-48CB-B2E3-C6B52340C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655357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B4D4950-2A81-4A92-B4AA-7321D60A1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DFD80D6-DC7E-42D9-A174-60A3392592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8231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D0D55-3FB1-49C9-AB20-A4DE357C5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7A8FD-3115-41E4-A798-9C84AE03A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28882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51FC12-38CD-4A57-AFC7-57EBD9089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2294FA-31E6-47EE-AAC9-BFFD1DB665A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802885-071F-4955-B88C-371C9B433A5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43028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AD756-A63D-49AA-9D02-B2E29FD4A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714A3-6C58-43BB-BDE1-5DFE39B23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73667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4414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7ISC_PowerPoint-Template" id="{555848C4-648A-43E3-A069-370CD1DF04D4}" vid="{D2A8ACE7-DFAC-4105-9500-B93E11C4B6F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 Idoan Sihotang</dc:creator>
  <cp:lastModifiedBy>Windows User</cp:lastModifiedBy>
  <cp:revision>1</cp:revision>
  <dcterms:created xsi:type="dcterms:W3CDTF">2019-06-12T08:02:00Z</dcterms:created>
  <dcterms:modified xsi:type="dcterms:W3CDTF">2019-06-15T16:34:04Z</dcterms:modified>
</cp:coreProperties>
</file>